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72" r:id="rId5"/>
    <p:sldId id="271" r:id="rId6"/>
    <p:sldId id="270" r:id="rId7"/>
    <p:sldId id="269" r:id="rId8"/>
    <p:sldId id="268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5EC9B-DA08-486F-9859-6BF61F888E6C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10CBA-7EA1-4530-9B52-5D021A6F4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66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10CBA-7EA1-4530-9B52-5D021A6F41F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0F0FE-A213-4224-BEC0-3268BBFAA6F0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E03D5-DA1A-418F-94C0-65C5E2515A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97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6288" y="-4296"/>
            <a:ext cx="80283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7704856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0"/>
            <a:ext cx="716428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60648"/>
            <a:ext cx="7740352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18648"/>
          </a:xfrm>
        </p:spPr>
      </p:pic>
      <p:pic>
        <p:nvPicPr>
          <p:cNvPr id="5" name="Рисунок 4" descr="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476672"/>
            <a:ext cx="6864424" cy="58326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404664"/>
            <a:ext cx="6936432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04664"/>
            <a:ext cx="7704856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548680"/>
            <a:ext cx="7008440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9552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59632" y="764704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Для изготовления нашего оберега нам понадобится:</a:t>
            </a:r>
          </a:p>
          <a:p>
            <a:r>
              <a:rPr lang="ru-RU" sz="3200" dirty="0" smtClean="0"/>
              <a:t>*заготовки подковы из картона</a:t>
            </a:r>
            <a:br>
              <a:rPr lang="ru-RU" sz="3200" dirty="0" smtClean="0"/>
            </a:br>
            <a:r>
              <a:rPr lang="ru-RU" sz="3200" dirty="0" smtClean="0"/>
              <a:t>*джутовая нить и шерстяные нитки</a:t>
            </a:r>
          </a:p>
          <a:p>
            <a:r>
              <a:rPr lang="ru-RU" sz="3200" dirty="0" smtClean="0"/>
              <a:t>*клей пистолет</a:t>
            </a:r>
          </a:p>
          <a:p>
            <a:r>
              <a:rPr lang="ru-RU" sz="3200" dirty="0" smtClean="0"/>
              <a:t>*материал для декора</a:t>
            </a:r>
          </a:p>
          <a:p>
            <a:r>
              <a:rPr lang="ru-RU" sz="3200" dirty="0" smtClean="0"/>
              <a:t>*ножницы</a:t>
            </a:r>
            <a:endParaRPr lang="ru-RU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3" descr="IMG_9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332656"/>
            <a:ext cx="7440488" cy="61206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</Words>
  <Application>Microsoft Office PowerPoint</Application>
  <PresentationFormat>Экран (4:3)</PresentationFormat>
  <Paragraphs>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4</cp:revision>
  <dcterms:created xsi:type="dcterms:W3CDTF">2024-10-06T19:08:39Z</dcterms:created>
  <dcterms:modified xsi:type="dcterms:W3CDTF">2025-03-27T06:22:39Z</dcterms:modified>
</cp:coreProperties>
</file>